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4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64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7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6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53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13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4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6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02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6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C54E0-349B-46D1-B390-6C23CD5CD862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E7A28-15F9-4AF7-8732-CEC5C4A1A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5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54725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0" dirty="0" smtClean="0">
                <a:latin typeface="Franklin Gothic Demi Cond" panose="020B0706030402020204" pitchFamily="34" charset="0"/>
              </a:rPr>
              <a:t>For Sale</a:t>
            </a:r>
            <a:endParaRPr lang="en-US" sz="22000" dirty="0">
              <a:latin typeface="Franklin Gothic Demi Cond" panose="020B07060304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"/>
            <a:ext cx="111967" cy="685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32033" y="1"/>
            <a:ext cx="111967" cy="685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746033"/>
            <a:ext cx="9144000" cy="11196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34" y="3088431"/>
            <a:ext cx="4114800" cy="3086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927" y="2815599"/>
            <a:ext cx="452534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latin typeface="Franklin Gothic Demi Cond" panose="020B0706030402020204" pitchFamily="34" charset="0"/>
              </a:rPr>
              <a:t>WORM JUICE!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rial Black" panose="020B0A04020102020204" pitchFamily="34" charset="0"/>
              </a:rPr>
              <a:t>Price List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1690689"/>
            <a:ext cx="3886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500ml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1L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2L</a:t>
            </a:r>
          </a:p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3L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1690689"/>
            <a:ext cx="3886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$2</a:t>
            </a:r>
          </a:p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$3</a:t>
            </a:r>
          </a:p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$5</a:t>
            </a:r>
          </a:p>
          <a:p>
            <a:pPr marL="0" indent="0">
              <a:buNone/>
            </a:pP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$7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" y="5253135"/>
            <a:ext cx="76849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Use half a cup of solution every one to two weeks per plant and remember to dilute 1 cup of worm juice in 10 cups of water!</a:t>
            </a:r>
          </a:p>
        </p:txBody>
      </p:sp>
    </p:spTree>
    <p:extLst>
      <p:ext uri="{BB962C8B-B14F-4D97-AF65-F5344CB8AC3E}">
        <p14:creationId xmlns:p14="http://schemas.microsoft.com/office/powerpoint/2010/main" val="3737896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47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Franklin Gothic Demi Cond</vt:lpstr>
      <vt:lpstr>Office Theme</vt:lpstr>
      <vt:lpstr>PowerPoint Presentation</vt:lpstr>
      <vt:lpstr>Price List</vt:lpstr>
    </vt:vector>
  </TitlesOfParts>
  <Company>Royal Oak Primary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Withy</dc:creator>
  <cp:lastModifiedBy>Helen Withy</cp:lastModifiedBy>
  <cp:revision>2</cp:revision>
  <dcterms:created xsi:type="dcterms:W3CDTF">2016-03-31T19:20:50Z</dcterms:created>
  <dcterms:modified xsi:type="dcterms:W3CDTF">2016-03-31T19:31:06Z</dcterms:modified>
</cp:coreProperties>
</file>